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57" r:id="rId5"/>
    <p:sldId id="261" r:id="rId6"/>
    <p:sldId id="262" r:id="rId7"/>
    <p:sldId id="267" r:id="rId8"/>
    <p:sldId id="268" r:id="rId9"/>
    <p:sldId id="264" r:id="rId10"/>
    <p:sldId id="269" r:id="rId11"/>
    <p:sldId id="272" r:id="rId12"/>
    <p:sldId id="271" r:id="rId13"/>
    <p:sldId id="270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E833-4240-4C4E-AB26-1EB78B9E5C78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6F4-BD22-4440-9DF4-02C977923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E833-4240-4C4E-AB26-1EB78B9E5C78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6F4-BD22-4440-9DF4-02C977923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E833-4240-4C4E-AB26-1EB78B9E5C78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6F4-BD22-4440-9DF4-02C977923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E833-4240-4C4E-AB26-1EB78B9E5C78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6F4-BD22-4440-9DF4-02C977923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E833-4240-4C4E-AB26-1EB78B9E5C78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6F4-BD22-4440-9DF4-02C977923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E833-4240-4C4E-AB26-1EB78B9E5C78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6F4-BD22-4440-9DF4-02C977923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E833-4240-4C4E-AB26-1EB78B9E5C78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6F4-BD22-4440-9DF4-02C977923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E833-4240-4C4E-AB26-1EB78B9E5C78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6F4-BD22-4440-9DF4-02C977923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E833-4240-4C4E-AB26-1EB78B9E5C78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6F4-BD22-4440-9DF4-02C977923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E833-4240-4C4E-AB26-1EB78B9E5C78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6F4-BD22-4440-9DF4-02C977923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E833-4240-4C4E-AB26-1EB78B9E5C78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6F4-BD22-4440-9DF4-02C977923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E833-4240-4C4E-AB26-1EB78B9E5C78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686F4-BD22-4440-9DF4-02C977923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shimon\yandex.disk\YandexDisk\аспирантур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2362200"/>
            <a:ext cx="640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Arial Black" pitchFamily="34" charset="0"/>
            </a:endParaRPr>
          </a:p>
          <a:p>
            <a:pPr algn="ctr"/>
            <a:r>
              <a:rPr lang="ru-RU" sz="2000" dirty="0">
                <a:latin typeface="Arial Black" pitchFamily="34" charset="0"/>
              </a:rPr>
              <a:t>ИССЛЕДОВАНИЕ КРИТЕРИЕВ </a:t>
            </a:r>
            <a:r>
              <a:rPr lang="ru-RU" sz="2000">
                <a:latin typeface="Arial Black" pitchFamily="34" charset="0"/>
              </a:rPr>
              <a:t>ДИНАМИЧЕСКОГО </a:t>
            </a:r>
            <a:r>
              <a:rPr lang="ru-RU" sz="2000" smtClean="0">
                <a:latin typeface="Arial Black" pitchFamily="34" charset="0"/>
              </a:rPr>
              <a:t>РА</a:t>
            </a:r>
            <a:r>
              <a:rPr lang="ru-RU" sz="2000" smtClean="0">
                <a:latin typeface="Arial Black" pitchFamily="34" charset="0"/>
              </a:rPr>
              <a:t>СПРЕДЕЛНИЯ </a:t>
            </a:r>
            <a:r>
              <a:rPr lang="ru-RU" sz="2000" dirty="0">
                <a:latin typeface="Arial Black" pitchFamily="34" charset="0"/>
              </a:rPr>
              <a:t>ПОЛОСЫ ПРОПУСКАНИЯ В ОБЩЕМ ЧАСТОТНОМ РЕСУРСЕ СПУТНИКОВОГО КАНАЛА СВЯЗИ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4267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Аспирант:                               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Чернин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С.В.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Научный руководитель: д.т.н. Абросимов Л.И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shimon\yandex.disk\YandexDisk\аспирантура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9906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Таким образом, задача создания алгоритма прогнозирования состояния канала может учитывать: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или предысторию загруженности ТРВС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или текущее состояние загруженности ТРВС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Очевидно, что результатом работы алгоритма будет определение граничных значений мгновенного значения полосы пропускания в зависимости от всех вышеперечисленных условий. В рамках решения инженерной задачи по регламентированию арендуемой полосы пропускания, автором был предложен эмпирический алгоритм расчета пропускной способностей каналов спутниковой связи в зависимости от выполняемых приложений и количества пользователей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shimon\yandex.disk\YandexDisk\аспирантура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7587648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685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Коэффициенты одновременного использования сервисов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shimon\yandex.disk\YandexDisk\аспирантура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7975724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762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Эмпирическая оценка коэффициентов одновременного использования СКС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shimon\yandex.disk\YandexDisk\аспирантура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33400"/>
            <a:ext cx="8077200" cy="633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Таким образом, необходимая полоса пропускания П будет рассчитываться по следующей формуле: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 =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Nп+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Кт*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Nт+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Квкс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Пвкс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Nвкс+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К1с*П1с*N1с+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Кsl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Пsl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Nsl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     (3)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где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т.н. пропускная полоса используемая пользователем, включает в себя сетевые службы компьютера в домене с включенным почтовым клиентом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ПП для телефонии. используется для установки дуплексной телефонной связи (IP телефония) 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Пвкс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ПП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видео-конференц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связи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П1с - ПП для использования "толстого" клиента 1С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Пsl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ПП для использования сервис видеосвязи и телефонии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Skype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Lync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(сейчас это одно и тоже, т.к.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Microsoft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купил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Skype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shimon\yandex.disk\YandexDisk\аспирантура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0480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Спасибо за внимание!</a:t>
            </a:r>
            <a:endParaRPr lang="ru-RU"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shimon\yandex.disk\YandexDisk\аспирантура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shimon\yandex.disk\YandexDisk\аспирантура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62000"/>
            <a:ext cx="8515350" cy="523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shimon\yandex.disk\YandexDisk\аспирантура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57200"/>
            <a:ext cx="434403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429000"/>
            <a:ext cx="4123630" cy="267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shimon\yandex.disk\YandexDisk\аспирантура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1524000"/>
            <a:ext cx="670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Объектом исследования является вычислительная сеть (ВС), разные компоненты которой связаны друг с другом посредством разнородных каналов связи и рассредоточены территориально. Наиболее подходящим для этого примером может являться корпоративная сеть предприятия, имеющего много офисов в разных регионах России, или же госведомство, оснащенное вычислительной сетью, каналы связи которой должны быть защищены от хищения конфиденциальной и служебной информации. Каналы связи арендуются у различных провайдеров, имеющих специфические региональные особенности прокладки «последней мили».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shimon\yandex.disk\YandexDisk\аспирантура\схемы\принципиальная схема СС предприят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2875"/>
            <a:ext cx="9143999" cy="646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shimon\yandex.disk\YandexDisk\аспирантура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8151116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shimon\yandex.disk\YandexDisk\аспирантура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84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Под 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обращением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понимается отправка информации (пакет, кадр, фрейм и т.п.). Состояние хоста определяется запущенными на нем службами и приложениями. Таким образом, если это телефонный разговор VOIP – определен поток данных с фиксированной скоростью передачи данных. То же относится и к передаче файла. Обращение к DNS ARP  -это отдельные пакеты. Каждая задача имеет определяется конечным значением переданных и полученных данных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Drx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Dtx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соответственно.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M – множество подсетей;</a:t>
            </a:r>
          </a:p>
          <a:p>
            <a:pPr algn="just"/>
            <a:r>
              <a:rPr lang="ru-RU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множество хостов в подсети;</a:t>
            </a:r>
          </a:p>
          <a:p>
            <a:pPr algn="just"/>
            <a:r>
              <a:rPr lang="ru-RU" dirty="0" err="1" smtClean="0">
                <a:latin typeface="Arial" pitchFamily="34" charset="0"/>
                <a:cs typeface="Arial" pitchFamily="34" charset="0"/>
              </a:rPr>
              <a:t>lM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множество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линков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(линий связи) в подсети;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Линия передачи данных через спутниковый радиоканал определяется: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V – скоростью передачи данных (б/с);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К – кодировкой (зависит от условий среды передачи);</a:t>
            </a:r>
          </a:p>
          <a:p>
            <a:pPr algn="just"/>
            <a:r>
              <a:rPr lang="ru-RU" dirty="0" err="1" smtClean="0">
                <a:latin typeface="Arial" pitchFamily="34" charset="0"/>
                <a:cs typeface="Arial" pitchFamily="34" charset="0"/>
              </a:rPr>
              <a:t>Ker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коэффициентом алгоритма исправления ошибок;</a:t>
            </a:r>
          </a:p>
          <a:p>
            <a:pPr algn="just"/>
            <a:r>
              <a:rPr lang="ru-RU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коэффициент ошибок;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F – полосой пропускания;</a:t>
            </a:r>
          </a:p>
          <a:p>
            <a:pPr algn="just"/>
            <a:r>
              <a:rPr lang="ru-RU" dirty="0" err="1" smtClean="0">
                <a:latin typeface="Arial" pitchFamily="34" charset="0"/>
                <a:cs typeface="Arial" pitchFamily="34" charset="0"/>
              </a:rPr>
              <a:t>Pвк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вероятностью выделения полной полосы пропускания канала.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shimon\yandex.disk\YandexDisk\аспирантура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22860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Таким образом, значение мгновенной скорости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Vt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передачи данных будет выглядеть как: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Vt=f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F,K,Er,Ker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Pвк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                                          (1)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тогда производительность П канала связи определяется соотношением: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 =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Vt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/ L                                                           (2)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где L – длина передаваемого кадра.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shimon\yandex.disk\YandexDisk\аспирантура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09600"/>
            <a:ext cx="8001000" cy="585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случае, когда управление каналом связи осуществляется на стороне провайдера и клиентская спутниковая станция не получает информации об общей занятости полосы пропускания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Vt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будет меняться каждый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таймслот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 заданной спутниковым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хабом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программе случайным для клиентской спутниковой станции (КСС) образом.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Очевидно, что для большей эффективности КСС должна получать информации об управлении общей полосой пропускания, для выстраивания приоритетов. Это значительно упрощает задачу, однако, в случае аренды негарантированного канала связи у провайдера такой возможности нет. Гарантированный канал хотя и имеет постоянную выделенную полосу пропускания, все же зависит от условий среды, что также является фактором, влияющим на мгновенное значение полосы пропускания.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343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Chaitanja</dc:creator>
  <cp:lastModifiedBy>Chaitanja</cp:lastModifiedBy>
  <cp:revision>40</cp:revision>
  <dcterms:created xsi:type="dcterms:W3CDTF">2016-02-24T17:42:20Z</dcterms:created>
  <dcterms:modified xsi:type="dcterms:W3CDTF">2016-02-26T09:22:08Z</dcterms:modified>
</cp:coreProperties>
</file>